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8"/>
  </p:handoutMasterIdLst>
  <p:sldIdLst>
    <p:sldId id="256" r:id="rId5"/>
    <p:sldId id="257" r:id="rId6"/>
    <p:sldId id="258" r:id="rId7"/>
  </p:sldIdLst>
  <p:sldSz cx="9906000" cy="6858000" type="A4"/>
  <p:notesSz cx="67818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87" autoAdjust="0"/>
    <p:restoredTop sz="99303" autoAdjust="0"/>
  </p:normalViewPr>
  <p:slideViewPr>
    <p:cSldViewPr>
      <p:cViewPr varScale="1">
        <p:scale>
          <a:sx n="115" d="100"/>
          <a:sy n="115" d="100"/>
        </p:scale>
        <p:origin x="-1440" y="-96"/>
      </p:cViewPr>
      <p:guideLst>
        <p:guide orient="horz" pos="684"/>
        <p:guide orient="horz" pos="1469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31338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2A1ED72C-FEF2-407F-ABB6-57017903C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9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29937"/>
            <a:ext cx="8420100" cy="147051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9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0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84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111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760"/>
            <a:ext cx="2228850" cy="5851281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760"/>
            <a:ext cx="6466417" cy="585128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19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3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933" y="4407145"/>
            <a:ext cx="8420100" cy="1361709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1933" y="2906958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4432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47633" cy="45258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3067" y="1600201"/>
            <a:ext cx="4347633" cy="45258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19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358"/>
            <a:ext cx="4377444" cy="6396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997"/>
            <a:ext cx="4377444" cy="39510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3259" y="1535358"/>
            <a:ext cx="4377442" cy="6396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3259" y="2174997"/>
            <a:ext cx="4377442" cy="39510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73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21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445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2562"/>
            <a:ext cx="3258433" cy="116278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2562"/>
            <a:ext cx="5537728" cy="585347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344"/>
            <a:ext cx="3258433" cy="4690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5009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2219" y="4800600"/>
            <a:ext cx="5943600" cy="56710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2219" y="613263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2219" y="5367704"/>
            <a:ext cx="5943600" cy="8044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833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307975" y="28257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ru-RU">
              <a:latin typeface="굴림체" pitchFamily="49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30200" y="315913"/>
            <a:ext cx="9245600" cy="62785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Line 4"/>
          <p:cNvSpPr>
            <a:spLocks noChangeShapeType="1"/>
          </p:cNvSpPr>
          <p:nvPr/>
        </p:nvSpPr>
        <p:spPr bwMode="auto">
          <a:xfrm>
            <a:off x="330200" y="527050"/>
            <a:ext cx="924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6" name="Text Box 71"/>
          <p:cNvSpPr txBox="1">
            <a:spLocks noChangeArrowheads="1"/>
          </p:cNvSpPr>
          <p:nvPr/>
        </p:nvSpPr>
        <p:spPr bwMode="auto">
          <a:xfrm>
            <a:off x="307975" y="6562725"/>
            <a:ext cx="227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 </a:t>
            </a:r>
          </a:p>
        </p:txBody>
      </p:sp>
      <p:sp>
        <p:nvSpPr>
          <p:cNvPr id="3077" name="Text Box 73"/>
          <p:cNvSpPr txBox="1">
            <a:spLocks noChangeArrowheads="1"/>
          </p:cNvSpPr>
          <p:nvPr/>
        </p:nvSpPr>
        <p:spPr bwMode="auto">
          <a:xfrm>
            <a:off x="2838450" y="493713"/>
            <a:ext cx="185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latin typeface="굴림체" pitchFamily="49" charset="-127"/>
            </a:endParaRPr>
          </a:p>
        </p:txBody>
      </p:sp>
      <p:sp>
        <p:nvSpPr>
          <p:cNvPr id="3078" name="Text Box 78"/>
          <p:cNvSpPr txBox="1">
            <a:spLocks noChangeArrowheads="1"/>
          </p:cNvSpPr>
          <p:nvPr/>
        </p:nvSpPr>
        <p:spPr bwMode="auto">
          <a:xfrm>
            <a:off x="793750" y="1733550"/>
            <a:ext cx="82978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800" b="1" dirty="0"/>
              <a:t>ТЕХНИЧЕСКИЙ ПАСПОРТ</a:t>
            </a:r>
          </a:p>
          <a:p>
            <a:pPr algn="ctr" eaLnBrk="1" hangingPunct="1"/>
            <a:endParaRPr lang="ru-RU" sz="2400" b="1" dirty="0"/>
          </a:p>
          <a:p>
            <a:pPr algn="ctr" eaLnBrk="1" hangingPunct="1"/>
            <a:r>
              <a:rPr lang="ru-RU" sz="2400" b="1" dirty="0"/>
              <a:t>на </a:t>
            </a:r>
            <a:r>
              <a:rPr lang="ru-RU" sz="2400" b="1" dirty="0" smtClean="0"/>
              <a:t>стиральную машину</a:t>
            </a:r>
            <a:endParaRPr lang="ru-RU" sz="2400" b="1" dirty="0"/>
          </a:p>
          <a:p>
            <a:pPr algn="ctr" eaLnBrk="1" hangingPunct="1"/>
            <a:r>
              <a:rPr lang="en-US" sz="2400" b="1" dirty="0"/>
              <a:t>WD-H069BD3S</a:t>
            </a:r>
            <a:endParaRPr lang="en-US" altLang="ko-KR" sz="2400" b="1" dirty="0">
              <a:ea typeface="굴림" pitchFamily="34" charset="-127"/>
            </a:endParaRPr>
          </a:p>
        </p:txBody>
      </p:sp>
      <p:pic>
        <p:nvPicPr>
          <p:cNvPr id="3079" name="Picture 338" descr="LG RUS logo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8613"/>
            <a:ext cx="10922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67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30200" y="315913"/>
            <a:ext cx="9245600" cy="62785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30200" y="315913"/>
            <a:ext cx="9245600" cy="581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30200" y="527050"/>
            <a:ext cx="924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420938" y="52705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016750" y="52705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330200" y="685800"/>
            <a:ext cx="2090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" name="Text Box 14"/>
          <p:cNvSpPr txBox="1">
            <a:spLocks noChangeArrowheads="1"/>
          </p:cNvSpPr>
          <p:nvPr/>
        </p:nvSpPr>
        <p:spPr bwMode="auto">
          <a:xfrm>
            <a:off x="307975" y="6562725"/>
            <a:ext cx="227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 </a:t>
            </a:r>
          </a:p>
        </p:txBody>
      </p:sp>
      <p:sp>
        <p:nvSpPr>
          <p:cNvPr id="4105" name="Text Box 79"/>
          <p:cNvSpPr txBox="1">
            <a:spLocks noChangeArrowheads="1"/>
          </p:cNvSpPr>
          <p:nvPr/>
        </p:nvSpPr>
        <p:spPr bwMode="auto">
          <a:xfrm>
            <a:off x="314325" y="511175"/>
            <a:ext cx="15049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900" b="1"/>
              <a:t>R&amp;D </a:t>
            </a:r>
            <a:r>
              <a:rPr lang="en-US" altLang="ko-KR" sz="900" b="1">
                <a:ea typeface="굴림" pitchFamily="34" charset="-127"/>
              </a:rPr>
              <a:t>WM</a:t>
            </a:r>
            <a:r>
              <a:rPr lang="en-US" sz="900" b="1"/>
              <a:t> DEPARTMENT</a:t>
            </a:r>
          </a:p>
        </p:txBody>
      </p:sp>
      <p:sp>
        <p:nvSpPr>
          <p:cNvPr id="4106" name="Text Box 87"/>
          <p:cNvSpPr txBox="1">
            <a:spLocks noChangeArrowheads="1"/>
          </p:cNvSpPr>
          <p:nvPr/>
        </p:nvSpPr>
        <p:spPr bwMode="auto">
          <a:xfrm>
            <a:off x="2452688" y="598488"/>
            <a:ext cx="45767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ko-KR" b="1" dirty="0" smtClean="0">
                <a:ea typeface="굴림" pitchFamily="34" charset="-127"/>
              </a:rPr>
              <a:t>Стиральные машины</a:t>
            </a:r>
            <a:endParaRPr lang="en-US" altLang="ko-KR" b="1" dirty="0">
              <a:ea typeface="굴림" pitchFamily="34" charset="-127"/>
            </a:endParaRPr>
          </a:p>
        </p:txBody>
      </p:sp>
      <p:sp>
        <p:nvSpPr>
          <p:cNvPr id="4107" name="Text Box 88"/>
          <p:cNvSpPr txBox="1">
            <a:spLocks noChangeArrowheads="1"/>
          </p:cNvSpPr>
          <p:nvPr/>
        </p:nvSpPr>
        <p:spPr bwMode="auto">
          <a:xfrm>
            <a:off x="7016751" y="557213"/>
            <a:ext cx="2559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b="1" dirty="0" smtClean="0"/>
              <a:t>WD-H069BD3S</a:t>
            </a:r>
            <a:endParaRPr lang="en-US" altLang="ko-KR" b="1" dirty="0">
              <a:ea typeface="굴림" pitchFamily="34" charset="-127"/>
            </a:endParaRPr>
          </a:p>
        </p:txBody>
      </p:sp>
      <p:sp>
        <p:nvSpPr>
          <p:cNvPr id="4108" name="Text Box 115"/>
          <p:cNvSpPr txBox="1">
            <a:spLocks noChangeArrowheads="1"/>
          </p:cNvSpPr>
          <p:nvPr/>
        </p:nvSpPr>
        <p:spPr bwMode="auto">
          <a:xfrm>
            <a:off x="13311188" y="2192338"/>
            <a:ext cx="1446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/>
              <a:t>Внешний вид:</a:t>
            </a:r>
          </a:p>
        </p:txBody>
      </p:sp>
      <p:sp>
        <p:nvSpPr>
          <p:cNvPr id="4109" name="Text Box 137"/>
          <p:cNvSpPr txBox="1">
            <a:spLocks noChangeArrowheads="1"/>
          </p:cNvSpPr>
          <p:nvPr/>
        </p:nvSpPr>
        <p:spPr bwMode="auto">
          <a:xfrm>
            <a:off x="3947022" y="2476083"/>
            <a:ext cx="1446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 dirty="0"/>
              <a:t>Внешний вид:</a:t>
            </a:r>
          </a:p>
        </p:txBody>
      </p:sp>
      <p:sp>
        <p:nvSpPr>
          <p:cNvPr id="4110" name="TextBox 27"/>
          <p:cNvSpPr txBox="1">
            <a:spLocks noChangeArrowheads="1"/>
          </p:cNvSpPr>
          <p:nvPr/>
        </p:nvSpPr>
        <p:spPr bwMode="auto">
          <a:xfrm>
            <a:off x="515922" y="1377240"/>
            <a:ext cx="88741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dirty="0" smtClean="0"/>
              <a:t>Коммерческая стиральная машина </a:t>
            </a:r>
            <a:r>
              <a:rPr lang="ru-RU" dirty="0"/>
              <a:t>компании </a:t>
            </a:r>
            <a:r>
              <a:rPr lang="en-US" dirty="0"/>
              <a:t>“LG Electronics</a:t>
            </a:r>
            <a:r>
              <a:rPr lang="en-US" dirty="0" smtClean="0"/>
              <a:t>”. </a:t>
            </a:r>
            <a:endParaRPr lang="ru-RU" dirty="0" smtClean="0"/>
          </a:p>
          <a:p>
            <a:pPr eaLnBrk="1" hangingPunct="1"/>
            <a:r>
              <a:rPr lang="ru-RU" dirty="0" smtClean="0"/>
              <a:t>Имеют фронтальную загрузку </a:t>
            </a:r>
            <a:r>
              <a:rPr lang="ru-RU" dirty="0"/>
              <a:t>белья </a:t>
            </a:r>
            <a:r>
              <a:rPr lang="ru-RU" dirty="0" smtClean="0"/>
              <a:t>барабана до 10,2кг, автоматическая.</a:t>
            </a:r>
          </a:p>
          <a:p>
            <a:pPr eaLnBrk="1" hangingPunct="1"/>
            <a:r>
              <a:rPr lang="ru-RU" dirty="0" smtClean="0"/>
              <a:t>Оснащены </a:t>
            </a:r>
            <a:r>
              <a:rPr lang="ru-RU" dirty="0"/>
              <a:t>технологией прямого привода двигателя. </a:t>
            </a:r>
            <a:endParaRPr lang="en-US" dirty="0"/>
          </a:p>
          <a:p>
            <a:pPr eaLnBrk="1" hangingPunct="1"/>
            <a:r>
              <a:rPr lang="ru-RU" dirty="0" smtClean="0"/>
              <a:t>Цвет корпуса: серый. </a:t>
            </a:r>
            <a:endParaRPr lang="ru-RU" dirty="0"/>
          </a:p>
        </p:txBody>
      </p:sp>
      <p:sp>
        <p:nvSpPr>
          <p:cNvPr id="4114" name="Text Box 137"/>
          <p:cNvSpPr txBox="1">
            <a:spLocks noChangeArrowheads="1"/>
          </p:cNvSpPr>
          <p:nvPr/>
        </p:nvSpPr>
        <p:spPr bwMode="auto">
          <a:xfrm>
            <a:off x="4179887" y="1052736"/>
            <a:ext cx="1122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 dirty="0"/>
              <a:t>Описание:</a:t>
            </a:r>
          </a:p>
        </p:txBody>
      </p:sp>
      <p:pic>
        <p:nvPicPr>
          <p:cNvPr id="4115" name="Picture 338" descr="LG RUS logo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8613"/>
            <a:ext cx="10922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781" y="2784058"/>
            <a:ext cx="2600694" cy="376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30200" y="315913"/>
            <a:ext cx="9245600" cy="62785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30200" y="315913"/>
            <a:ext cx="9245600" cy="581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30200" y="527050"/>
            <a:ext cx="924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420938" y="52705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016750" y="52705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330200" y="685800"/>
            <a:ext cx="2090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" name="Text Box 14"/>
          <p:cNvSpPr txBox="1">
            <a:spLocks noChangeArrowheads="1"/>
          </p:cNvSpPr>
          <p:nvPr/>
        </p:nvSpPr>
        <p:spPr bwMode="auto">
          <a:xfrm>
            <a:off x="307975" y="6562725"/>
            <a:ext cx="227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 </a:t>
            </a:r>
          </a:p>
        </p:txBody>
      </p:sp>
      <p:sp>
        <p:nvSpPr>
          <p:cNvPr id="4105" name="Text Box 79"/>
          <p:cNvSpPr txBox="1">
            <a:spLocks noChangeArrowheads="1"/>
          </p:cNvSpPr>
          <p:nvPr/>
        </p:nvSpPr>
        <p:spPr bwMode="auto">
          <a:xfrm>
            <a:off x="314325" y="511175"/>
            <a:ext cx="15049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900" b="1"/>
              <a:t>R&amp;D </a:t>
            </a:r>
            <a:r>
              <a:rPr lang="en-US" altLang="ko-KR" sz="900" b="1">
                <a:ea typeface="굴림" pitchFamily="34" charset="-127"/>
              </a:rPr>
              <a:t>WM</a:t>
            </a:r>
            <a:r>
              <a:rPr lang="en-US" sz="900" b="1"/>
              <a:t> DEPARTMENT</a:t>
            </a:r>
          </a:p>
        </p:txBody>
      </p:sp>
      <p:sp>
        <p:nvSpPr>
          <p:cNvPr id="4106" name="Text Box 87"/>
          <p:cNvSpPr txBox="1">
            <a:spLocks noChangeArrowheads="1"/>
          </p:cNvSpPr>
          <p:nvPr/>
        </p:nvSpPr>
        <p:spPr bwMode="auto">
          <a:xfrm>
            <a:off x="2452688" y="598488"/>
            <a:ext cx="45767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ko-KR" b="1" dirty="0" smtClean="0">
                <a:ea typeface="굴림" pitchFamily="34" charset="-127"/>
              </a:rPr>
              <a:t>Стиральные машины</a:t>
            </a:r>
            <a:endParaRPr lang="en-US" altLang="ko-KR" b="1" dirty="0">
              <a:ea typeface="굴림" pitchFamily="34" charset="-127"/>
            </a:endParaRPr>
          </a:p>
        </p:txBody>
      </p:sp>
      <p:sp>
        <p:nvSpPr>
          <p:cNvPr id="4107" name="Text Box 88"/>
          <p:cNvSpPr txBox="1">
            <a:spLocks noChangeArrowheads="1"/>
          </p:cNvSpPr>
          <p:nvPr/>
        </p:nvSpPr>
        <p:spPr bwMode="auto">
          <a:xfrm>
            <a:off x="7016751" y="557213"/>
            <a:ext cx="2559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b="1" dirty="0" smtClean="0"/>
              <a:t>WD-H069BD3S</a:t>
            </a:r>
            <a:endParaRPr lang="en-US" altLang="ko-KR" b="1" dirty="0">
              <a:ea typeface="굴림" pitchFamily="34" charset="-127"/>
            </a:endParaRPr>
          </a:p>
        </p:txBody>
      </p:sp>
      <p:sp>
        <p:nvSpPr>
          <p:cNvPr id="4108" name="Text Box 115"/>
          <p:cNvSpPr txBox="1">
            <a:spLocks noChangeArrowheads="1"/>
          </p:cNvSpPr>
          <p:nvPr/>
        </p:nvSpPr>
        <p:spPr bwMode="auto">
          <a:xfrm>
            <a:off x="13311188" y="2192338"/>
            <a:ext cx="1446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/>
              <a:t>Внешний вид:</a:t>
            </a:r>
          </a:p>
        </p:txBody>
      </p:sp>
      <p:sp>
        <p:nvSpPr>
          <p:cNvPr id="4114" name="Text Box 137"/>
          <p:cNvSpPr txBox="1">
            <a:spLocks noChangeArrowheads="1"/>
          </p:cNvSpPr>
          <p:nvPr/>
        </p:nvSpPr>
        <p:spPr bwMode="auto">
          <a:xfrm>
            <a:off x="3546621" y="1052735"/>
            <a:ext cx="28127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 dirty="0" smtClean="0"/>
              <a:t>Технические характеристики:</a:t>
            </a:r>
            <a:endParaRPr lang="ru-RU" sz="1400" b="1" dirty="0"/>
          </a:p>
        </p:txBody>
      </p:sp>
      <p:pic>
        <p:nvPicPr>
          <p:cNvPr id="4115" name="Picture 338" descr="LG RUS logo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8613"/>
            <a:ext cx="10922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75905"/>
              </p:ext>
            </p:extLst>
          </p:nvPr>
        </p:nvGraphicFramePr>
        <p:xfrm>
          <a:off x="421481" y="1484784"/>
          <a:ext cx="4521349" cy="4600921"/>
        </p:xfrm>
        <a:graphic>
          <a:graphicData uri="http://schemas.openxmlformats.org/drawingml/2006/table">
            <a:tbl>
              <a:tblPr/>
              <a:tblGrid>
                <a:gridCol w="1725494"/>
                <a:gridCol w="2795855"/>
              </a:tblGrid>
              <a:tr h="1453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Модель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WD-H069BD3S/ WD-H069BD2S (с нагревательным элементом)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Барабан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Объем (л)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102.7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40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Диаметр (мм)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560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40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Глубина (мм)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419.3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Объем загрузки (кг)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Габариты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Размеры (Ш x Г x В), мм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686 x 756 x 983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Глубина с открытой дверью (мм)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1.291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Размеры с упаковкой (Ш x Г x В), мм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755 х 795 х1.127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Вес /Вес с упаковкой, кг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87/93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Скорость вращения барабана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Стирка об.мин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Отжим (макс.) об.мин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1,150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G-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фактор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Подключение к электричеству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Мощность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220~240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Потребление воды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Расход воды на цикл (л.)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Показатели эффективности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Уровень шума Дб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менее 62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Продолжительность цикла стирки (программа 60 С) мин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(60℃ программа)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Система и управление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Инверторный мотор с прямым приводом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3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Интеллектуальный электронный контроль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Электрический нагрев Вт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3,200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Подача средств для стирки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Быстрый слив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Программы стирки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90С (90мин)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75С (75мин)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60С (60мин)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40С (48мин)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Холодная (36мин)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0" marR="6920" marT="6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полоскание + отжим (23мин)</a:t>
                      </a:r>
                    </a:p>
                  </a:txBody>
                  <a:tcPr marL="6920" marR="6920" marT="69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521436"/>
              </p:ext>
            </p:extLst>
          </p:nvPr>
        </p:nvGraphicFramePr>
        <p:xfrm>
          <a:off x="5025007" y="1484784"/>
          <a:ext cx="4516009" cy="2843760"/>
        </p:xfrm>
        <a:graphic>
          <a:graphicData uri="http://schemas.openxmlformats.org/drawingml/2006/table">
            <a:tbl>
              <a:tblPr/>
              <a:tblGrid>
                <a:gridCol w="1713867"/>
                <a:gridCol w="2802142"/>
              </a:tblGrid>
              <a:tr h="12484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Особенности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Сигнал окончания цикла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Значок блокировки двери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Самодиагностика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Автобалансировка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Система быстрый слив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Оставшееся время до конца цикла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Индикация статуса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регулируемые ножки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Распыление воды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Лоток для загрузки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Вертикальный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Материалы отделки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Барабан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Нержавеющая сталь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Верхняя панель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Защищенная крашеная сталь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952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Прозрачное стекло дверцы загрузочного люка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Цвет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Белый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Корпус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Крашеная сталь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Панель управления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Сталь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Дисплей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Аллюминий, шелкография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4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Защита от короткого замыкания</a:t>
                      </a:r>
                    </a:p>
                  </a:txBody>
                  <a:tcPr marL="6936" marR="6936" marT="6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84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Предохранитель главной платы 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amps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(220~240V/50Hz)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48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Предохранитель фильтра в сборе amps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6936" marR="6936" marT="6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025008" y="4365104"/>
            <a:ext cx="4953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00" dirty="0"/>
              <a:t>·         WD-H069BD2S (</a:t>
            </a:r>
            <a:r>
              <a:rPr lang="ru-RU" sz="1000" dirty="0" err="1"/>
              <a:t>GiantC</a:t>
            </a:r>
            <a:r>
              <a:rPr lang="ru-RU" sz="1000" dirty="0"/>
              <a:t>, стиральная машина, установка колонной)</a:t>
            </a:r>
          </a:p>
          <a:p>
            <a:r>
              <a:rPr lang="ru-RU" sz="1000" dirty="0"/>
              <a:t>·         WD-H069BD3S (</a:t>
            </a:r>
            <a:r>
              <a:rPr lang="ru-RU" sz="1000" dirty="0" err="1"/>
              <a:t>GiantC</a:t>
            </a:r>
            <a:r>
              <a:rPr lang="ru-RU" sz="1000" dirty="0"/>
              <a:t>, Стиральная машина, отдельно стоящая установка)</a:t>
            </a:r>
          </a:p>
        </p:txBody>
      </p:sp>
    </p:spTree>
    <p:extLst>
      <p:ext uri="{BB962C8B-B14F-4D97-AF65-F5344CB8AC3E}">
        <p14:creationId xmlns:p14="http://schemas.microsoft.com/office/powerpoint/2010/main" val="36045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43EA09A4B4E4A88BD2D1A7A668330" ma:contentTypeVersion="0" ma:contentTypeDescription="Create a new document." ma:contentTypeScope="" ma:versionID="e37af33ee58617fd2fa9e79bfebc27d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4DDF06-A8C1-4B01-AB2F-8A51831F18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04619E-4014-407A-A7AF-3F106D36F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83EB098-C485-4F7B-BFCE-0AB5E7603584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8983</TotalTime>
  <Words>331</Words>
  <Application>Microsoft Office PowerPoint</Application>
  <PresentationFormat>Лист A4 (210x297 мм)</PresentationFormat>
  <Paragraphs>130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Default Design</vt:lpstr>
      <vt:lpstr>Презентация PowerPoint</vt:lpstr>
      <vt:lpstr>Презентация PowerPoint</vt:lpstr>
      <vt:lpstr>Презентация PowerPoint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Singh</dc:creator>
  <cp:lastModifiedBy>Олег</cp:lastModifiedBy>
  <cp:revision>244</cp:revision>
  <dcterms:created xsi:type="dcterms:W3CDTF">2004-08-28T15:03:17Z</dcterms:created>
  <dcterms:modified xsi:type="dcterms:W3CDTF">2017-02-21T08:08:16Z</dcterms:modified>
</cp:coreProperties>
</file>